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857232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TEAM:     </a:t>
            </a:r>
            <a:r>
              <a:rPr lang="en-US" altLang="zh-CN" sz="4800" dirty="0" smtClean="0"/>
              <a:t>Y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3570" y="457200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리군일</a:t>
            </a:r>
            <a:endParaRPr lang="en-US" altLang="ko-KR" dirty="0" smtClean="0"/>
          </a:p>
          <a:p>
            <a:r>
              <a:rPr lang="ko-KR" altLang="en-US" dirty="0" smtClean="0"/>
              <a:t>신영</a:t>
            </a:r>
            <a:r>
              <a:rPr lang="ko-KR" altLang="en-US" dirty="0" smtClean="0"/>
              <a:t>걸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2714620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BUSINESS:   New  house   App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286512" y="1571612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뉴 하우스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회사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571472" y="1643050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세집</a:t>
            </a:r>
            <a:r>
              <a:rPr lang="en-US" altLang="ko-KR" dirty="0" smtClean="0"/>
              <a:t>,</a:t>
            </a:r>
            <a:r>
              <a:rPr lang="ko-KR" altLang="en-US" dirty="0" smtClean="0"/>
              <a:t>전세</a:t>
            </a:r>
            <a:r>
              <a:rPr lang="en-US" altLang="ko-KR" dirty="0" smtClean="0"/>
              <a:t>,</a:t>
            </a:r>
            <a:r>
              <a:rPr lang="ko-KR" altLang="en-US" dirty="0" smtClean="0"/>
              <a:t>판매 등 의뢰자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500298" y="2214554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71736" y="171448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정보 제공</a:t>
            </a:r>
            <a:r>
              <a:rPr lang="en-US" altLang="ko-KR" dirty="0" smtClean="0"/>
              <a:t> </a:t>
            </a:r>
            <a:r>
              <a:rPr lang="ko-KR" altLang="en-US" dirty="0" smtClean="0"/>
              <a:t>광고비 제공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6215074" y="4429132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소비</a:t>
            </a:r>
            <a:r>
              <a:rPr lang="ko-KR" altLang="en-US" dirty="0" smtClean="0"/>
              <a:t>자</a:t>
            </a:r>
            <a:endParaRPr lang="zh-CN" altLang="en-US" dirty="0"/>
          </a:p>
        </p:txBody>
      </p:sp>
      <p:cxnSp>
        <p:nvCxnSpPr>
          <p:cNvPr id="11" name="直接箭头连接符 10"/>
          <p:cNvCxnSpPr/>
          <p:nvPr/>
        </p:nvCxnSpPr>
        <p:spPr>
          <a:xfrm rot="5400000">
            <a:off x="6823091" y="3892553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86644" y="357187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정보제공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중매인 제공</a:t>
            </a:r>
            <a:endParaRPr lang="en-US" altLang="ko-KR" dirty="0" smtClean="0"/>
          </a:p>
        </p:txBody>
      </p:sp>
      <p:cxnSp>
        <p:nvCxnSpPr>
          <p:cNvPr id="14" name="直接箭头连接符 13"/>
          <p:cNvCxnSpPr/>
          <p:nvPr/>
        </p:nvCxnSpPr>
        <p:spPr>
          <a:xfrm rot="10800000">
            <a:off x="2214546" y="3500438"/>
            <a:ext cx="3929090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2500298" y="2857496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43174" y="250030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거래 성공시 일정한 수수료 제공</a:t>
            </a:r>
            <a:endParaRPr lang="en-US" altLang="ko-KR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643306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거래</a:t>
            </a:r>
            <a:endParaRPr lang="en-US" altLang="ko-K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37</Words>
  <Application>Microsoft Office PowerPoint</Application>
  <PresentationFormat>全屏显示(4:3)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微软用户</cp:lastModifiedBy>
  <cp:revision>4</cp:revision>
  <dcterms:modified xsi:type="dcterms:W3CDTF">2016-03-29T03:33:37Z</dcterms:modified>
</cp:coreProperties>
</file>